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32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817" y="4495729"/>
            <a:ext cx="11125200" cy="1531308"/>
          </a:xfrm>
        </p:spPr>
        <p:txBody>
          <a:bodyPr>
            <a:normAutofit/>
          </a:bodyPr>
          <a:lstStyle/>
          <a:p>
            <a:r>
              <a:rPr lang="en-US" dirty="0" smtClean="0"/>
              <a:t>Conversation Class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「protect yourself virus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" y="-233602"/>
            <a:ext cx="3285065" cy="24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「logictics of aid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7" y="4937399"/>
            <a:ext cx="3248430" cy="1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2384" y="1812993"/>
            <a:ext cx="7080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buy</a:t>
            </a:r>
            <a:endParaRPr lang="en-US" dirty="0"/>
          </a:p>
        </p:txBody>
      </p:sp>
      <p:pic>
        <p:nvPicPr>
          <p:cNvPr id="2052" name="Picture 4" descr="24% fewer Taiwanese using public transportati... | Taiwan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80" y="4285913"/>
            <a:ext cx="3064441" cy="20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pulation Adjusted Coronavirus Cases: Top 10 Countries Compa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89" y="2789387"/>
            <a:ext cx="2792728" cy="17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9867708">
            <a:off x="3399792" y="503956"/>
            <a:ext cx="285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Corona Virus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2" descr="8 Seat Square Dining Table Size Sizes Darajatgarut Co Regarding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08" y="76337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s My Takeout Risking Lives or Saving Restaurants? - The New York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5" y="2232571"/>
            <a:ext cx="2454694" cy="24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w has the coronavirus crisis changed your beverage job: part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85" y="722167"/>
            <a:ext cx="2638629" cy="32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omanians start to empty supermarket shelves amid coronavirus fea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47" y="2789387"/>
            <a:ext cx="2619512" cy="17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=""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=""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=""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=""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=""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=""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=""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=""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=""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=""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0" name="TextBox 9"/>
          <p:cNvSpPr txBox="1"/>
          <p:nvPr/>
        </p:nvSpPr>
        <p:spPr>
          <a:xfrm>
            <a:off x="4291114" y="175661"/>
            <a:ext cx="3151086" cy="790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mask </a:t>
            </a:r>
            <a:r>
              <a:rPr lang="zh-TW" altLang="en-US" sz="2000" dirty="0"/>
              <a:t>面具</a:t>
            </a:r>
          </a:p>
          <a:p>
            <a:r>
              <a:rPr lang="en-US" altLang="zh-TW" sz="2000" dirty="0"/>
              <a:t>2 </a:t>
            </a:r>
            <a:r>
              <a:rPr lang="en-US" sz="2000" dirty="0"/>
              <a:t>fever </a:t>
            </a:r>
            <a:r>
              <a:rPr lang="zh-TW" altLang="en-US" sz="2000" dirty="0"/>
              <a:t>發燒</a:t>
            </a:r>
          </a:p>
          <a:p>
            <a:r>
              <a:rPr lang="en-US" altLang="zh-TW" sz="2000" dirty="0"/>
              <a:t>3 </a:t>
            </a:r>
            <a:r>
              <a:rPr lang="en-US" sz="2000" dirty="0"/>
              <a:t>virus </a:t>
            </a:r>
            <a:r>
              <a:rPr lang="zh-TW" altLang="en-US" sz="2000" dirty="0"/>
              <a:t>病毒</a:t>
            </a:r>
          </a:p>
          <a:p>
            <a:r>
              <a:rPr lang="en-US" altLang="zh-TW" sz="2000" dirty="0"/>
              <a:t>4 </a:t>
            </a:r>
            <a:r>
              <a:rPr lang="en-US" sz="2000" dirty="0"/>
              <a:t>acute </a:t>
            </a:r>
            <a:r>
              <a:rPr lang="zh-TW" altLang="en-US" sz="2000" dirty="0"/>
              <a:t>急性的</a:t>
            </a:r>
          </a:p>
          <a:p>
            <a:r>
              <a:rPr lang="en-US" altLang="zh-TW" sz="2000" dirty="0"/>
              <a:t>5 </a:t>
            </a:r>
            <a:r>
              <a:rPr lang="en-US" sz="2000" dirty="0"/>
              <a:t>alcohol </a:t>
            </a:r>
            <a:r>
              <a:rPr lang="zh-TW" altLang="en-US" sz="2000" dirty="0"/>
              <a:t>酒精</a:t>
            </a:r>
          </a:p>
          <a:p>
            <a:r>
              <a:rPr lang="en-US" altLang="zh-TW" sz="2000" dirty="0"/>
              <a:t>6 </a:t>
            </a:r>
            <a:r>
              <a:rPr lang="en-US" sz="2000" dirty="0"/>
              <a:t>infection </a:t>
            </a:r>
            <a:r>
              <a:rPr lang="zh-TW" altLang="en-US" sz="2000" dirty="0"/>
              <a:t>感染</a:t>
            </a:r>
          </a:p>
          <a:p>
            <a:r>
              <a:rPr lang="en-US" altLang="zh-TW" sz="2000" dirty="0"/>
              <a:t>7 </a:t>
            </a:r>
            <a:r>
              <a:rPr lang="en-US" sz="2000" dirty="0"/>
              <a:t>severe </a:t>
            </a:r>
            <a:r>
              <a:rPr lang="zh-TW" altLang="en-US" sz="2000" dirty="0"/>
              <a:t>嚴重的</a:t>
            </a:r>
          </a:p>
          <a:p>
            <a:r>
              <a:rPr lang="en-US" altLang="zh-TW" sz="2000" dirty="0"/>
              <a:t>8 </a:t>
            </a:r>
            <a:r>
              <a:rPr lang="en-US" sz="2000" dirty="0"/>
              <a:t>epidemic </a:t>
            </a:r>
            <a:r>
              <a:rPr lang="zh-TW" altLang="en-US" sz="2000" dirty="0"/>
              <a:t>瘟疫</a:t>
            </a:r>
            <a:r>
              <a:rPr lang="en-US" altLang="zh-TW" sz="2000" dirty="0"/>
              <a:t>;</a:t>
            </a:r>
            <a:r>
              <a:rPr lang="zh-TW" altLang="en-US" sz="2000" dirty="0"/>
              <a:t>傳染病</a:t>
            </a:r>
          </a:p>
          <a:p>
            <a:r>
              <a:rPr lang="en-US" altLang="zh-TW" sz="2000" dirty="0"/>
              <a:t>9 </a:t>
            </a:r>
            <a:r>
              <a:rPr lang="en-US" sz="2000" dirty="0"/>
              <a:t>pharmacy </a:t>
            </a:r>
            <a:r>
              <a:rPr lang="zh-TW" altLang="en-US" sz="2000" dirty="0"/>
              <a:t>藥局</a:t>
            </a:r>
          </a:p>
          <a:p>
            <a:r>
              <a:rPr lang="en-US" altLang="zh-TW" sz="2000" dirty="0"/>
              <a:t>10 </a:t>
            </a:r>
            <a:r>
              <a:rPr lang="en-US" sz="2000" dirty="0"/>
              <a:t>contagious </a:t>
            </a:r>
            <a:r>
              <a:rPr lang="zh-TW" altLang="en-US" sz="2000" dirty="0"/>
              <a:t>接觸傳染性的</a:t>
            </a:r>
          </a:p>
          <a:p>
            <a:r>
              <a:rPr lang="en-US" altLang="zh-TW" sz="2000" dirty="0"/>
              <a:t>11 </a:t>
            </a:r>
            <a:r>
              <a:rPr lang="en-US" sz="2000" dirty="0"/>
              <a:t>emergency </a:t>
            </a:r>
            <a:r>
              <a:rPr lang="zh-TW" altLang="en-US" sz="2000" dirty="0"/>
              <a:t>緊急情況</a:t>
            </a:r>
          </a:p>
          <a:p>
            <a:r>
              <a:rPr lang="en-US" altLang="zh-TW" sz="2000" dirty="0"/>
              <a:t>12 </a:t>
            </a:r>
            <a:r>
              <a:rPr lang="en-US" sz="2000" dirty="0"/>
              <a:t>temperature </a:t>
            </a:r>
            <a:r>
              <a:rPr lang="zh-TW" altLang="en-US" sz="2000" dirty="0"/>
              <a:t>溫度</a:t>
            </a:r>
          </a:p>
          <a:p>
            <a:r>
              <a:rPr lang="en-US" altLang="zh-TW" sz="2000" dirty="0"/>
              <a:t>13 </a:t>
            </a:r>
            <a:r>
              <a:rPr lang="en-US" sz="2000" dirty="0"/>
              <a:t>symptom </a:t>
            </a:r>
            <a:r>
              <a:rPr lang="zh-TW" altLang="en-US" sz="2000" dirty="0"/>
              <a:t>症狀</a:t>
            </a:r>
          </a:p>
          <a:p>
            <a:r>
              <a:rPr lang="en-US" altLang="zh-TW" sz="2000" dirty="0"/>
              <a:t>14 </a:t>
            </a:r>
            <a:r>
              <a:rPr lang="en-US" sz="2000" dirty="0"/>
              <a:t>quarantine </a:t>
            </a:r>
            <a:r>
              <a:rPr lang="zh-TW" altLang="en-US" sz="2000" dirty="0"/>
              <a:t>隔離；檢疫</a:t>
            </a:r>
          </a:p>
          <a:p>
            <a:r>
              <a:rPr lang="en-US" altLang="zh-TW" sz="2000" dirty="0"/>
              <a:t>15 </a:t>
            </a:r>
            <a:r>
              <a:rPr lang="en-US" sz="2000" dirty="0"/>
              <a:t>thermometer </a:t>
            </a:r>
            <a:r>
              <a:rPr lang="zh-TW" altLang="en-US" sz="2000" dirty="0"/>
              <a:t>溫度</a:t>
            </a:r>
            <a:r>
              <a:rPr lang="zh-TW" altLang="en-US" sz="2000" dirty="0" smtClean="0"/>
              <a:t>計</a:t>
            </a:r>
            <a:endParaRPr lang="en-US" altLang="zh-TW" sz="2000" dirty="0" smtClean="0"/>
          </a:p>
          <a:p>
            <a:r>
              <a:rPr lang="en-US" altLang="zh-TW" sz="2000" dirty="0" smtClean="0"/>
              <a:t>16 Protect</a:t>
            </a:r>
          </a:p>
          <a:p>
            <a:r>
              <a:rPr lang="en-US" altLang="zh-TW" sz="2000" dirty="0" smtClean="0"/>
              <a:t>17 epicenter </a:t>
            </a:r>
            <a:endParaRPr lang="zh-TW" altLang="en-US" sz="2000" dirty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</p:txBody>
      </p:sp>
      <p:pic>
        <p:nvPicPr>
          <p:cNvPr id="2052" name="Picture 4" descr="「quarantine symmptom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175661"/>
            <a:ext cx="4182533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「wash your hands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88" y="2740790"/>
            <a:ext cx="1537486" cy="11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ronavirus: Face-mask production cranked up in Taiwan to eas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5" y="332845"/>
            <a:ext cx="3691732" cy="24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2441" y="24339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pic>
        <p:nvPicPr>
          <p:cNvPr id="1028" name="Picture 4" descr="WHO找得到新金主？她曝3結局：怎樣都是川普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44" y="4326699"/>
            <a:ext cx="2993436" cy="168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5 Night Markets In Taiwan - Living Loc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62" y="2868494"/>
            <a:ext cx="1382224" cy="9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「contagious」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198" y="2890982"/>
            <a:ext cx="1020221" cy="8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itish PM Johnson has coronavirus, self-isolates in Downing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5" y="3282276"/>
            <a:ext cx="3597275" cy="24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38759</TotalTime>
  <Words>95</Words>
  <Application>Microsoft Office PowerPoint</Application>
  <PresentationFormat>Widescreen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微軟正黑體</vt:lpstr>
      <vt:lpstr>Arial</vt:lpstr>
      <vt:lpstr>Calibri</vt:lpstr>
      <vt:lpstr>Calibri Light</vt:lpstr>
      <vt:lpstr>Health Fitness 16x9</vt:lpstr>
      <vt:lpstr>Conversation Class 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31</cp:revision>
  <cp:lastPrinted>2019-07-16T05:13:32Z</cp:lastPrinted>
  <dcterms:created xsi:type="dcterms:W3CDTF">2019-07-16T04:55:45Z</dcterms:created>
  <dcterms:modified xsi:type="dcterms:W3CDTF">2020-04-23T04:51:18Z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